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0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EB168-9B78-4E9D-91C8-2F63F3D6529E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54412-2335-45D4-91C5-55709D3DF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472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54412-2335-45D4-91C5-55709D3DFB7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487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AB488D-3055-44B6-94C0-411D644F8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1926457-BC9E-4BEC-8628-E6C97C37D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0E9DB9-B301-45E7-8384-983FFF448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09A4D3-031E-49E7-A712-24DED3432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D9ABAD-F424-4500-A395-EA1B9F18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08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5E9256-06A5-451C-A0E3-B6B4DD502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175EB7-D2BD-4C02-9EA0-689A9B378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3A8CE7-D7F9-4AF5-A950-5CFB2D8D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BECA53-A4D9-4AE7-B151-70DCA781B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921685-4339-43C4-84CC-E04AAB2F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78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8E48C9-FF04-44CC-BF0E-044D639D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03E47F-97F5-4CCB-8472-20A1877C4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BEC6D3-8F98-42DC-ABF5-B32E2807E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97BAD1-2ED8-422D-932E-C6A9B0B7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26D4F0-65B1-4C92-AAC2-698E8D82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976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990964-6ADB-450B-B301-64C0E083B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7D7F5A-1C94-474B-9B04-F4A66C98A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32B692-E9DD-46E6-B6BB-19DBC0D09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58EABA-6257-43C3-95C2-026F0D9AA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C7DAB84-98C2-45E8-9240-40C8D3A91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DBFE50-8121-4223-9A42-0654167A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36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636E5-FBD0-46F1-8ED5-9076C09D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E33041-CF22-475D-A422-16108BDC4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4E419F1-F6AD-40E1-8EC9-39E5DD62A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A32ABC3-7070-4F55-87B6-D052FD53E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28ECE5F-B14D-4A06-96E9-23D2F24A48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0338CE-62CE-488D-A9E3-BB0FF49B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DC627F3-AC21-43E3-8D9A-0198AB4C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CC152EE-B07F-4FE7-AEE7-688DDDD6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478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84CDB1-DFF3-4D6B-94D3-83E2A2CF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A7BEFE4-E598-40DB-846E-732B72689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0FEEBF4-4341-4EBF-9E49-63AE0FD7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8FD5F3D-B394-43E7-92BB-F26A3D5BE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75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07E5D7A-7F9C-4BFC-933A-339F6E6EF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377D7B-742F-490A-A47C-5FB134D00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96865F-A27D-4C0B-B918-846DFC359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58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CF7E11-1868-420D-9FED-37F36CA60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62A31B-CBDD-49B5-9CAC-41B4ED630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C5D1DF-29C3-4D14-8AD0-B0833CEF4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82F783-3521-4C73-81C2-7629E5F9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50C17BD-6C44-46EF-9302-6DAD0921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54E5227-618C-4F17-A382-E29AD996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756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57A867-D589-412F-B5E5-5E82227DD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BE4679B-C5B8-465B-950F-D6D4909B07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9B0B64-A5A3-4A84-95FD-B49C381B6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EEAD9EA-18D6-49D0-B5AC-01543E2FD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3A4746-6A13-4B88-A484-B359EC9DC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B8FE155-C132-4C76-8E40-95E3BF81C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41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2DD85F-8292-4AD9-8B90-61C7CAF88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03E87E4-30FF-47D6-BBC4-B8A8E34A0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ECDAE5-C91F-46DC-9028-029368676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265903-ACE4-42E4-87DA-4B83DD589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5E0440-648C-4911-8490-89B98CB4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151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539C7BA-E64C-4258-879E-4D67C90DBF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68958AC-B3B4-4CBA-AC51-16106306A0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426C9A-7131-4F7A-9E56-4FEECB285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B8B640-A269-46E1-898C-C599FA92C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7DD7EB-2B6B-4974-8542-23BCA3CC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68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725163A-D07B-44A6-A207-A9F69C303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3A62CC-31DD-41A7-88C6-8BF6E8151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431A83-AFF5-4AA1-BF8E-735B765B07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F8AED-BC57-41CD-8FDC-3E7E5A1CB5AC}" type="datetimeFigureOut">
              <a:rPr lang="zh-CN" altLang="en-US" smtClean="0"/>
              <a:t>2024/8/7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C2241E-A78C-4CC9-AC1D-D62167CBA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F0AB5E-7151-4F75-BBE0-BA2D24877F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9EEAF-5FDD-416C-8D64-EE7530EE6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96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DE3B1AD1-2E79-4A9F-9215-169C1CA49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456DCEF1-FD60-4569-9040-0D3387543559}"/>
              </a:ext>
            </a:extLst>
          </p:cNvPr>
          <p:cNvSpPr/>
          <p:nvPr/>
        </p:nvSpPr>
        <p:spPr>
          <a:xfrm rot="20721043">
            <a:off x="1237780" y="5317282"/>
            <a:ext cx="4501023" cy="74593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47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CA6E98A-6E4F-404C-9225-BAA0F21AC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59814641-4D34-47A2-A418-FB378FBC77D8}"/>
              </a:ext>
            </a:extLst>
          </p:cNvPr>
          <p:cNvSpPr/>
          <p:nvPr/>
        </p:nvSpPr>
        <p:spPr>
          <a:xfrm rot="674985">
            <a:off x="9435756" y="3973700"/>
            <a:ext cx="2461364" cy="66695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756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</Words>
  <Application>Microsoft Office PowerPoint</Application>
  <PresentationFormat>宽屏</PresentationFormat>
  <Paragraphs>1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Shq Wang</dc:creator>
  <cp:lastModifiedBy>Shq Wang</cp:lastModifiedBy>
  <cp:revision>4</cp:revision>
  <dcterms:created xsi:type="dcterms:W3CDTF">2024-08-07T09:37:17Z</dcterms:created>
  <dcterms:modified xsi:type="dcterms:W3CDTF">2024-08-07T09:45:12Z</dcterms:modified>
</cp:coreProperties>
</file>