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6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8DA032-3DC9-4AA3-8679-DEF675240D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F552D90-920F-4049-9CA1-D0F19D0D5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24D4BE-08E3-4E59-A7B2-B45E92B1E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5DC4F1-21E9-4DEE-9ECD-916B6BA7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32CFBC-2CBE-4AA3-B1CB-C8965CC8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563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97DA2E-1334-425C-91E3-2B920F7E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A0022D-D1DF-4C90-9AFE-E2BBF06F2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6A9792-AD5E-4F6F-BBB0-E78C91C17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5E499E-4947-4DB2-BB3E-F321AEB16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9220DB-986D-45C3-861C-FAC84FC00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23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1689B0-A678-4FDC-BB51-B7E12B38C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A57975-3921-4979-99E6-0CC1BD71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46206B-E12E-4C12-A961-CBAAE5EE0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E954AD-F63D-43F0-AD0E-64679D462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D16F9A-2B81-4B8B-AA3B-985E2696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19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898742-9F40-425E-9026-4F61E6FD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13AB73-727F-4D8A-B899-5388548A7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A906F2-2230-41CD-9DAA-C7D9CDF23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3E9ACE-397F-490C-ADFE-52E90BEB6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FF5D44-2E53-4347-9F03-DA40C9144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F4BB42-60AE-4362-A789-08FC3632B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428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797F5F-8C66-4263-A9EC-60FA074A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42C4AB-ECD6-4B6E-9CEC-8CAE0E3A7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E0DEC2B-36CF-4D97-9AFA-AACA16605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C6A4781-1C36-4521-8FF0-FE0A440C4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BB596AE-18DA-4A2D-A456-AB7CF822D7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392752-7FD4-4402-A649-78DF91951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9DF6A15-358A-4C53-A8CC-125C8D149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BCECDBC-0B56-4ECB-9F4B-BC094232E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32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D25C30-A375-4B0F-84FD-C59701112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8E9F63E-D8DF-435E-8EE8-C5BA6ED7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C0F4D46-14CE-487B-8D4F-558ED032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DFB3974-E7AD-4980-BAE7-2C7DE4A71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92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5CB8A7-62B1-4EDA-BFC3-311C45D7C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52261A1-3FF1-4850-86D6-6F98B548F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9AA5E8-4DDE-420D-AFB1-84CF84F44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89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C6BC26-EF86-4832-B92C-A85D0E0EE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FE2A57-F87D-4269-87A1-8370886EB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259116E-B9C7-42A8-BB59-0BA6B3C89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A01770-98AC-438A-88A1-5C87A32A9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762F27-1AEE-428D-8997-4B5481F88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0B99F20-86EE-47C2-A9C8-385FB2E1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003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D3125A-E6C9-4762-9A7B-38B51EF5C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6BD96F7-F759-4C6B-BBCB-F521ABB0F4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0AF638-99D5-4694-9883-2A13CE217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FA493A4-CF65-4668-B8DC-C77531DC1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F79F274-96E1-4EFF-84DA-F413BE9DF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80ADE8-6F7E-455F-977D-2D759F50B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341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145C54-017F-472B-968C-77522516F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C859652-BCF2-4550-B57B-9430317F7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A53186-626C-45AD-9796-88BEA8C9D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D68034-B7D8-4AA7-B279-C36E3ED1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A6CB31-5CBF-47C1-AEB2-DA9A1AA27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066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131D234-F17E-46A4-8EB3-86A743D7D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3C89E63-FA69-407F-9F08-CCB37E6EB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CCBC48-B5F0-4B35-9826-0D04D023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AB04D8-3EC3-4A28-B65B-916326B90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4D1A8B-D79C-450E-ADD2-3221BE0D7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36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212CACC-1024-4949-AE44-5F0BFAB52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6318EF-FE8F-439D-A86A-11B26F701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141CE7-D106-4631-B547-865EDE028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3C570-D130-4D67-916B-DDE074D397D0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E07D483-6807-442D-A8C7-C44AA39913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DA1FE3-0CD2-4861-B69D-C6CDEAE8C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23314-F909-40E1-84D8-F248B5242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71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380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Shq Wang</dc:creator>
  <cp:lastModifiedBy>Shq Wang</cp:lastModifiedBy>
  <cp:revision>1</cp:revision>
  <dcterms:created xsi:type="dcterms:W3CDTF">2024-05-22T14:46:44Z</dcterms:created>
  <dcterms:modified xsi:type="dcterms:W3CDTF">2024-05-22T14:49:39Z</dcterms:modified>
</cp:coreProperties>
</file>